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4"/>
  </p:notesMasterIdLst>
  <p:sldIdLst>
    <p:sldId id="258" r:id="rId3"/>
    <p:sldId id="431" r:id="rId4"/>
    <p:sldId id="430" r:id="rId5"/>
    <p:sldId id="432" r:id="rId6"/>
    <p:sldId id="433" r:id="rId7"/>
    <p:sldId id="434" r:id="rId8"/>
    <p:sldId id="429" r:id="rId9"/>
    <p:sldId id="414" r:id="rId10"/>
    <p:sldId id="403" r:id="rId11"/>
    <p:sldId id="415" r:id="rId12"/>
    <p:sldId id="413" r:id="rId13"/>
    <p:sldId id="408" r:id="rId14"/>
    <p:sldId id="407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16" r:id="rId23"/>
    <p:sldId id="412" r:id="rId24"/>
    <p:sldId id="409" r:id="rId25"/>
    <p:sldId id="411" r:id="rId26"/>
    <p:sldId id="410" r:id="rId27"/>
    <p:sldId id="400" r:id="rId28"/>
    <p:sldId id="401" r:id="rId29"/>
    <p:sldId id="404" r:id="rId30"/>
    <p:sldId id="402" r:id="rId31"/>
    <p:sldId id="259" r:id="rId32"/>
    <p:sldId id="260" r:id="rId3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61" y="1719423"/>
          <a:ext cx="1733987" cy="571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61" y="1719423"/>
        <a:ext cx="1733987" cy="571427"/>
      </dsp:txXfrm>
    </dsp:sp>
    <dsp:sp modelId="{EE2CFDAD-5D63-4137-8687-BE2B42A87438}">
      <dsp:nvSpPr>
        <dsp:cNvPr id="0" name=""/>
        <dsp:cNvSpPr/>
      </dsp:nvSpPr>
      <dsp:spPr>
        <a:xfrm>
          <a:off x="118191" y="1545630"/>
          <a:ext cx="137930" cy="137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742" y="1352527"/>
          <a:ext cx="137930" cy="1379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466" y="1391147"/>
          <a:ext cx="216748" cy="2167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569" y="1178734"/>
          <a:ext cx="137930" cy="1379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603" y="1101493"/>
          <a:ext cx="137930" cy="1379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9568" y="1236665"/>
          <a:ext cx="137930" cy="137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2671" y="1333216"/>
          <a:ext cx="216748" cy="2167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3016" y="1545630"/>
          <a:ext cx="137930" cy="1379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8878" y="1758043"/>
          <a:ext cx="137930" cy="1379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741" y="1352527"/>
          <a:ext cx="354679" cy="3546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639" y="2086319"/>
          <a:ext cx="137930" cy="137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501" y="2260112"/>
          <a:ext cx="216748" cy="2167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7156" y="2414594"/>
          <a:ext cx="315270" cy="3152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672" y="2665628"/>
          <a:ext cx="137930" cy="1379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914" y="2414594"/>
          <a:ext cx="216748" cy="2167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3017" y="2684938"/>
          <a:ext cx="137930" cy="1379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809" y="2375973"/>
          <a:ext cx="315270" cy="3152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1636" y="2298732"/>
          <a:ext cx="216748" cy="2167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3491" y="1420892"/>
          <a:ext cx="636559" cy="1215261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9232" y="1397128"/>
          <a:ext cx="1736070" cy="1215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9232" y="1397128"/>
        <a:ext cx="1736070" cy="1215249"/>
      </dsp:txXfrm>
    </dsp:sp>
    <dsp:sp modelId="{7F2A3A35-A73B-4A4A-A87C-754D8C7C69E9}">
      <dsp:nvSpPr>
        <dsp:cNvPr id="0" name=""/>
        <dsp:cNvSpPr/>
      </dsp:nvSpPr>
      <dsp:spPr>
        <a:xfrm>
          <a:off x="4291015" y="1396903"/>
          <a:ext cx="636559" cy="1215261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4485" y="1419695"/>
          <a:ext cx="1916413" cy="1215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4485" y="1419695"/>
        <a:ext cx="1916413" cy="1215249"/>
      </dsp:txXfrm>
    </dsp:sp>
    <dsp:sp modelId="{54F8CDA4-9ABB-43F2-8E56-3C8CF35A9618}">
      <dsp:nvSpPr>
        <dsp:cNvPr id="0" name=""/>
        <dsp:cNvSpPr/>
      </dsp:nvSpPr>
      <dsp:spPr>
        <a:xfrm>
          <a:off x="6843988" y="1402979"/>
          <a:ext cx="636559" cy="1215261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9990" y="1290395"/>
          <a:ext cx="1475660" cy="14756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6095" y="1506500"/>
        <a:ext cx="1043450" cy="1043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9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003" y="4244733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3387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>
                <a:solidFill>
                  <a:schemeClr val="tx2">
                    <a:lumMod val="75000"/>
                  </a:schemeClr>
                </a:solidFill>
              </a:rPr>
              <a:t>Serious</a:t>
            </a:r>
            <a:r>
              <a:rPr lang="it-IT" sz="5400" dirty="0">
                <a:solidFill>
                  <a:schemeClr val="tx2">
                    <a:lumMod val="75000"/>
                  </a:schemeClr>
                </a:solidFill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6" y="1454045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9" y="2784192"/>
            <a:ext cx="1237894" cy="111307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2527074" y="1399696"/>
            <a:ext cx="2021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rgbClr val="92D050"/>
                </a:solidFill>
              </a:rPr>
              <a:t>DSA</a:t>
            </a:r>
            <a:endParaRPr lang="it-IT" sz="1400" b="1" dirty="0">
              <a:solidFill>
                <a:srgbClr val="92D05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06" y="2747271"/>
            <a:ext cx="1211756" cy="121175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239746" y="141820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2568696" y="2764336"/>
            <a:ext cx="1707666" cy="1147601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2585585" y="1429223"/>
            <a:ext cx="1690777" cy="1175513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412359" y="125369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096153" y="1231075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117606" y="2572691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4822921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315364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2166" y="43026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B06CDD2-7FFD-4B5C-AEB1-4C90397FC46D}"/>
              </a:ext>
            </a:extLst>
          </p:cNvPr>
          <p:cNvSpPr/>
          <p:nvPr/>
        </p:nvSpPr>
        <p:spPr>
          <a:xfrm>
            <a:off x="222702" y="273796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407490" y="256196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8A990274-8665-47B3-BFCF-414BCB097C4A}"/>
              </a:ext>
            </a:extLst>
          </p:cNvPr>
          <p:cNvSpPr/>
          <p:nvPr/>
        </p:nvSpPr>
        <p:spPr>
          <a:xfrm>
            <a:off x="4857867" y="2302046"/>
            <a:ext cx="1339316" cy="869398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382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DD71"/>
          </a:solidFill>
          <a:ln w="952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381189" y="5347646"/>
            <a:ext cx="2733705" cy="691114"/>
          </a:xfrm>
          <a:prstGeom prst="homePlate">
            <a:avLst/>
          </a:prstGeom>
          <a:solidFill>
            <a:schemeClr val="bg1"/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008183" y="5347646"/>
            <a:ext cx="3004987" cy="691114"/>
          </a:xfrm>
          <a:prstGeom prst="homePlate">
            <a:avLst/>
          </a:prstGeom>
          <a:solidFill>
            <a:srgbClr val="EFD2D1"/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626412" y="5352528"/>
            <a:ext cx="3067761" cy="691114"/>
          </a:xfrm>
          <a:prstGeom prst="homePlate">
            <a:avLst/>
          </a:prstGeom>
          <a:solidFill>
            <a:srgbClr val="EFD2D1"/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868836" y="1392351"/>
            <a:ext cx="2514217" cy="644793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F617B93-DD9B-4479-8B2E-69F6B5AC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2EDB816-653D-40D1-9BD8-CEBC42181782}"/>
              </a:ext>
            </a:extLst>
          </p:cNvPr>
          <p:cNvSpPr txBox="1">
            <a:spLocks/>
          </p:cNvSpPr>
          <p:nvPr/>
        </p:nvSpPr>
        <p:spPr>
          <a:xfrm>
            <a:off x="440922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94E9C9C-FAB0-4856-98BD-E4F5E19B6585}"/>
              </a:ext>
            </a:extLst>
          </p:cNvPr>
          <p:cNvSpPr txBox="1"/>
          <p:nvPr/>
        </p:nvSpPr>
        <p:spPr>
          <a:xfrm>
            <a:off x="76153" y="141266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44" name="Freccia a pentagono 43">
            <a:extLst>
              <a:ext uri="{FF2B5EF4-FFF2-40B4-BE49-F238E27FC236}">
                <a16:creationId xmlns:a16="http://schemas.microsoft.com/office/drawing/2014/main" id="{443FBDBE-A5B4-40C7-8880-81F573488CB9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61764" y="5379741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649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644AD16-D7CE-44F5-86B6-D58D63CBAA05}"/>
              </a:ext>
            </a:extLst>
          </p:cNvPr>
          <p:cNvSpPr/>
          <p:nvPr/>
        </p:nvSpPr>
        <p:spPr>
          <a:xfrm>
            <a:off x="3970116" y="1371292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903C0A19-390B-4C83-9282-2F74787EB97E}"/>
              </a:ext>
            </a:extLst>
          </p:cNvPr>
          <p:cNvSpPr/>
          <p:nvPr/>
        </p:nvSpPr>
        <p:spPr>
          <a:xfrm>
            <a:off x="1948266" y="1370902"/>
            <a:ext cx="2464741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43317" y="1416030"/>
            <a:ext cx="2464740" cy="601074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0390" y="1747232"/>
          <a:ext cx="9116733" cy="3924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3972459" y="1372072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50609" y="1371682"/>
            <a:ext cx="2464741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1340" y="137129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41266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A451CCB5-BBB0-475B-9BE5-FC24ADD1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</p:spPr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9C419D0D-153F-4BFE-9229-944D3554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1031403" y="1278639"/>
            <a:ext cx="7068446" cy="485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E0B566C0-B72E-499A-8206-C8C6C00B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34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910</Words>
  <Application>Microsoft Office PowerPoint</Application>
  <PresentationFormat>Presentazione su schermo (4:3)</PresentationFormat>
  <Paragraphs>222</Paragraphs>
  <Slides>31</Slides>
  <Notes>10</Notes>
  <HiddenSlides>2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Obiettivi</vt:lpstr>
      <vt:lpstr>Progressi giochi</vt:lpstr>
      <vt:lpstr>Progressi giochi</vt:lpstr>
      <vt:lpstr>Syllable Game</vt:lpstr>
      <vt:lpstr>Presentazione standard di PowerPoint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37</cp:revision>
  <dcterms:created xsi:type="dcterms:W3CDTF">2021-05-10T14:21:25Z</dcterms:created>
  <dcterms:modified xsi:type="dcterms:W3CDTF">2021-05-21T08:21:57Z</dcterms:modified>
</cp:coreProperties>
</file>